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97762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Just in Time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(8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7319DE-1CBF-027F-0B6C-F0F7E8BF6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012" y="3300023"/>
            <a:ext cx="6357176" cy="59511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Stage Name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Virginia Count</a:t>
            </a:r>
            <a:br>
              <a:rPr lang="en-US" dirty="0"/>
            </a:br>
            <a:r>
              <a:rPr lang="en-US" dirty="0"/>
              <a:t>Rounds: 20 rounds</a:t>
            </a:r>
          </a:p>
          <a:p>
            <a:r>
              <a:rPr lang="en-US" dirty="0"/>
              <a:t>Targets: 10 IPSC</a:t>
            </a:r>
          </a:p>
          <a:p>
            <a:endParaRPr lang="en-US" dirty="0"/>
          </a:p>
          <a:p>
            <a:r>
              <a:rPr lang="en-US" dirty="0"/>
              <a:t>Handgun start position: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muzzle touching lower mark. Loaded carbine is held with both hands.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</TotalTime>
  <Words>112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2023-03-11T00:21:47Z</dcterms:modified>
  <cp:category>Shooting</cp:category>
</cp:coreProperties>
</file>

<file path=docProps/thumbnail.jpeg>
</file>